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49DA-199F-1317-9F31-35F40EC5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8A8F0-6678-F8D6-55FD-73D9E7083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19B6-FE3E-382F-0767-2E7CC070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7610-866B-0316-7C5D-187AEA86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8C6C-8823-D5B3-5F93-75920A65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7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4E69-9316-B832-3B4A-8D95B3E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F95EA-F483-D205-018C-1D908B542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46CFA-6B8D-1076-3F75-19C854FA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2A03-FA92-E9C1-2419-56B354B0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8F079-B2F2-3DDD-4FDD-BE60FCD7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B974E-4659-E9ED-4321-DEC48EA29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62B4D-B7B0-D75E-A2C8-3DC14C18B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6055-D07A-89C7-F276-40FAF0F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B7EBF-AA46-3C60-559D-E5B24244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FDB2-E436-3F2E-6415-C563A625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B594-7A55-DC9F-02ED-D5483BA3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27E2-DAAF-BB4F-033A-906DE11C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50EB6-853F-7999-A00B-A8F9C166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BF107-0128-E219-2D5A-1EA20B38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62F2-7CF3-1235-7E98-9867A054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6DF-0012-7F26-2BF1-216195E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9B68-D0B3-03A2-35BE-E788B515E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3409-52D9-F567-6254-3B53783D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F4DC0-A229-B2C8-F900-BA7086B8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7B6A-0F1E-2983-69E8-27487B9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8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B39E-9D57-6D61-C947-FD6C12F6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EEAAD-1DB7-A3D7-F2C4-2D346E2B7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64C43-5B84-4BC3-20EB-0317CAA7B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F386-FC0F-A8F8-E8C5-8BAA0C02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E199-7120-7B2F-26E1-8F53029A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970CE-21C5-F653-D32F-129BCB70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6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14FF-487C-CD53-1EDF-0FE5818A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F6299-F5B0-F4EB-DBFC-4C1E2BB2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E5D0E-EEFC-61F5-DF40-DECC5D58E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93C58-5A8F-F224-0138-A6E1B3E6C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19EC2-6CFE-887E-CB55-5E6550DAB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5046F-7A2C-C14F-B3F7-B64374F3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C28EA-43AF-AEF2-4C5C-CAA0860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8264C-0621-46CB-2293-54E01246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102A-2BC3-AF0B-60AF-25608F8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C7D04-BE5A-5204-D8D7-D1F1742D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FDA71-77DC-E9C3-3749-DC3A39CD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0BB1C-6C81-FF57-3B46-F790CFEA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126A2-BD8F-7D2C-0250-533E6DF8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20084-9E44-D702-A602-07DD8308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25B32-97BF-3141-9D97-3AE8A30E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2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4D9D-1427-482F-7D55-443C9EFE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5538-D18E-FB45-57B4-39DFFB40C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9B4C0-7CC8-F7DE-15D1-826671359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95DAA-DC5E-9D2F-9772-1F944E56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0E4A6-917F-EE20-E570-1C7BC78F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3A4D9-04DD-8F33-9C98-D449F3A7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0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5F77-7D20-644F-62A5-E7341DD1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06D6F-297B-62BE-4865-F36B0F796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CF4D4-8220-9807-34E8-A457F435B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75481-CEF7-AE5F-81DC-51AE468E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D539-FF7C-6338-0F71-C2B02D93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8642B-E596-34A7-9E9E-75C3725F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3F335-B147-1CBE-3F9F-0A91A3A2E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2F43-1F96-C303-9077-26C2FE18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B6F94-0F1D-716E-9B96-8A7446D46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DDBB8-E20D-49C8-88AB-8A974429BD8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5CD7-072A-A1DA-5176-C7D855C71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253DD-B19D-078C-259F-39B0F4139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5F1C-2FD0-4742-9E72-4C3CDE482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FCC1B-E72A-6E33-A746-6BE8BB4D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15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25384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D8ACD-7337-BD58-0CFE-5434D21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0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857FC-6E56-6896-B8AC-D842CC5C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1" y="0"/>
            <a:ext cx="12649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02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59E23-9F81-46C4-EA7C-89A5AB0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72" y="-108178"/>
            <a:ext cx="12946032" cy="70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74805-CCC2-7B4B-A2E1-40615B04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45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E56D-A666-2F44-0038-41C011B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03" y="-111381"/>
            <a:ext cx="12462360" cy="69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0F81C-9EA9-5233-A71A-76B3B543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152B1-49AB-5C2E-35F5-D7A71AE6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02" y="-54023"/>
            <a:ext cx="12261801" cy="69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ALBERT-IONUT MOLOCENIUC</dc:creator>
  <cp:lastModifiedBy>ALBERT-IONUT MOLOCENIUC</cp:lastModifiedBy>
  <cp:revision>2</cp:revision>
  <dcterms:created xsi:type="dcterms:W3CDTF">2025-05-06T13:45:35Z</dcterms:created>
  <dcterms:modified xsi:type="dcterms:W3CDTF">2025-05-06T13:52:51Z</dcterms:modified>
</cp:coreProperties>
</file>